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8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0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9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5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8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1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3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1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6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8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3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9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2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3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3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7A3389-C337-43DC-8663-6459FD5B6D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D007D8-E301-4AA0-8239-D012AD9E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37417" y="4972594"/>
            <a:ext cx="4457788" cy="1491978"/>
          </a:xfrm>
        </p:spPr>
        <p:txBody>
          <a:bodyPr/>
          <a:lstStyle/>
          <a:p>
            <a:pPr lvl="0" algn="l" defTabSz="914400"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Жаныбекова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defTabSz="914400"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7«в» класс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90" y="1657860"/>
            <a:ext cx="7748688" cy="122540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68732" y="2883262"/>
            <a:ext cx="10093234" cy="81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тему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«Известные ханы, </a:t>
            </a:r>
            <a:r>
              <a:rPr kumimoji="0" lang="ru-RU" sz="2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бии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батыры, отличившиеся в борьбе против </a:t>
            </a:r>
            <a:r>
              <a:rPr kumimoji="0" lang="ru-RU" sz="2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джунгарского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нашествия.»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7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670" y="957943"/>
            <a:ext cx="10228216" cy="748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Исследовать историческую роль и героизм казахских ханов, батыров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борьбе против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нашествия.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940" y="1706880"/>
            <a:ext cx="7541676" cy="42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17" y="119743"/>
            <a:ext cx="10124215" cy="87303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әуке хан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024" y="1332412"/>
            <a:ext cx="2821576" cy="1889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85057" y="1332412"/>
            <a:ext cx="71651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 (1680—1715/1718) — сын хана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Жангира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течение 35 лет был ханом Казахского ханства. Наряду со знаменитыми казахскими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Казыбеком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Айтеке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стремился к объединению всего казахского народа. Вместе с ними и другими знаменитыми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разработал свод степных законов —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жаргы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При правлении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 столица Казахского ханства обосновалась в г. Туркестане.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 объединил казахские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разграничил территории их кочевий, роздал родовые тамги, определил их родовые кличи. В местности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Култобе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(близ Ташкента) ежегодно проводились сборы представителей казахских родов, где обсуждались ключевые вопросы внутреннего и внешнего положения Казахского ханства.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управлении государством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руководствовался законом, организовал войско, способное защищать Родину, уделял большое внимание сохранению единства между казахскими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 вписано в историю казахского народа золотыми буквами. Недаром народ к его имени прибавил слово “аз”, что означает “мудрый”. Народ, обессиленный многочисленными походами и сражениями, вернулся к мирной жизни.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объединил слабые казахские роды. С целью укрепления единства всех казахских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 к управлению государством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пользующихся большим авторитетом среди народа. Управление Старшим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поручил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Толе, Средним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Казыбеку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Младшим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Айтеке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Стремясь предотвратить угрозу со стороны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приложил много сил для улучшения отношений с западным соседом — Российской империей.</a:t>
            </a:r>
          </a:p>
        </p:txBody>
      </p:sp>
    </p:spTree>
    <p:extLst>
      <p:ext uri="{BB962C8B-B14F-4D97-AF65-F5344CB8AC3E}">
        <p14:creationId xmlns:p14="http://schemas.microsoft.com/office/powerpoint/2010/main" val="347083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905" y="102326"/>
            <a:ext cx="9828123" cy="66402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330" y="963748"/>
            <a:ext cx="1826373" cy="246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04703" y="963748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 (1693—1748) — хан Младшего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главнокомандующий объединенными казахскими ополчениями, прославился храбростью, инициативностью, энергичностью и полководческим талантом.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1726 г. на исходе весны в местности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Ордабасы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западе от г. Чимкента) состоялось собрание представителей всех трех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собрании, которое открыл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Казыбек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было решено создать единое ополчение. Главнокомандующим единодушно избрали хана Младшего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признанного искусного полководца, владеющего всеми приемами ведения сражений.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сражения под командованием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завершились победой казахских ополченцев.</a:t>
            </a:r>
          </a:p>
          <a:p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многое в объединении народа для борьбы с джунгарами было сделано Абулхаир ханом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в борьбе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отличились своей доблестью султаны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Абильманбет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Барак и Батыр.</a:t>
            </a:r>
          </a:p>
        </p:txBody>
      </p:sp>
    </p:spTree>
    <p:extLst>
      <p:ext uri="{BB962C8B-B14F-4D97-AF65-F5344CB8AC3E}">
        <p14:creationId xmlns:p14="http://schemas.microsoft.com/office/powerpoint/2010/main" val="145556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443" y="119742"/>
            <a:ext cx="10018712" cy="855617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931" y="975359"/>
            <a:ext cx="2083504" cy="2171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07435" y="662981"/>
            <a:ext cx="77670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 (1711—1781).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 занимает особое место в истории казахского народа. Велики его заслуги в освободительной войне казахов против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нашествия и победоносном завершении этой войны, длившейся без малого почти полтора века, а также в объединении всех казахских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единое государство и сохранении его национальной независимости.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Абильмансур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1711 г. в семье правителя г. Туркестана султана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молодых лет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отличался любознательностью, стремился ко всему новому, превосходно играл на домбре.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1731 г. во время поединков батыров,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 вперед вышел сын хана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Галдана-Церена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Чарыш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степным обычаям противником его мог стать только равный по происхождению.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Чарыш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считался одним из сильнейших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джунгарских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воинов, в предыдущих боях от его рук пало несколько казахских батыров, поэтому никто не изъявил желания состязаться с ним.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Добившись власти в двадцать лет, на протяжении всей жизни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 прилагал немало усилий для объединения казахов, для защиты казахских земель от посягательств со стороны врагов. Он принимал участие во многих боевых походах и сражениях, благодаря личной храбрости, настойчивости и полководческому таланту добился славных побед над вражескими войсками.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считал, что единственным путем сохранения независимости казахского народа является создание хорошо вооруженной и боеспособной армии. Главными советниками его в этом деле были Толе би,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Казыбек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жырау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Опорой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 среди народа и войска были батыры.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государственным деятелем национального масштаба. Будучи в звании султана, фактически стал ханом Казахского ханства. По словам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Шокана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Валиханова, “уже к 1739 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самым влиятельным среди правителей Среднего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жуза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92706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019" y="202474"/>
            <a:ext cx="10620604" cy="131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значима и роль знаменитых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принимали участие в объединении народа для борьбы с врагом. Особенно среди них отличались знаменитые деятели той эпохи Т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Қазыбек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50" y="1445625"/>
            <a:ext cx="6084141" cy="455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789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00" y="1386839"/>
            <a:ext cx="10585770" cy="3429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Вторжения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казахские земли влекли за собой тяжелые последствия. В такой обстановке становится ясным, чтобы казахскому народу выстоять в борьбе против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всенародное единство и мужество. Ханы, султаны, известные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батыры, приложили немало усилий в борьбе против врага и остались в памяти народа как образец мужества и благородства.</a:t>
            </a:r>
          </a:p>
        </p:txBody>
      </p:sp>
    </p:spTree>
    <p:extLst>
      <p:ext uri="{BB962C8B-B14F-4D97-AF65-F5344CB8AC3E}">
        <p14:creationId xmlns:p14="http://schemas.microsoft.com/office/powerpoint/2010/main" val="205081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8778" y="1186540"/>
            <a:ext cx="9436239" cy="385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954976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90</TotalTime>
  <Words>815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Параллакс</vt:lpstr>
      <vt:lpstr>Презентация PowerPoint</vt:lpstr>
      <vt:lpstr>Презентация PowerPoint</vt:lpstr>
      <vt:lpstr>Тәуке хан</vt:lpstr>
      <vt:lpstr>Абулхаир хан</vt:lpstr>
      <vt:lpstr>Абылай хан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Acer</cp:lastModifiedBy>
  <cp:revision>9</cp:revision>
  <dcterms:created xsi:type="dcterms:W3CDTF">2023-01-28T16:04:59Z</dcterms:created>
  <dcterms:modified xsi:type="dcterms:W3CDTF">2023-01-31T04:22:34Z</dcterms:modified>
</cp:coreProperties>
</file>