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3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>
        <p:scale>
          <a:sx n="53" d="100"/>
          <a:sy n="53" d="100"/>
        </p:scale>
        <p:origin x="241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042987" y="1628775"/>
            <a:ext cx="6908800" cy="223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7200"/>
              <a:buFont typeface="Corsiva"/>
              <a:buNone/>
            </a:pPr>
            <a:r>
              <a:rPr lang="en-US" sz="7200" b="0" i="0" u="none" dirty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en-US" sz="7200" b="0" i="0" u="none" dirty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-US" sz="7200" b="0" i="0" u="none" dirty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«</a:t>
            </a:r>
            <a:r>
              <a:rPr lang="en-US" sz="7200" b="0" i="0" u="none" dirty="0" smtClean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М</a:t>
            </a:r>
            <a:r>
              <a:rPr lang="kk-KZ" sz="7200" b="0" i="0" u="none" dirty="0" smtClean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ой</a:t>
            </a:r>
            <a:r>
              <a:rPr lang="en-US" sz="7200" b="0" i="0" u="none" dirty="0" smtClean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kk-KZ" sz="7200" b="0" i="0" u="none" dirty="0" smtClean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любимый класс</a:t>
            </a:r>
            <a:r>
              <a:rPr lang="en-US" sz="7200" b="0" i="0" u="none" dirty="0" smtClean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»</a:t>
            </a:r>
            <a:r>
              <a:rPr lang="kk-KZ" sz="4400" b="0" i="0" u="none" dirty="0" smtClean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kk-KZ" sz="4400" b="0" i="0" u="none" dirty="0" smtClean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4284662" y="4076700"/>
            <a:ext cx="4391025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FF0000"/>
              </a:buClr>
              <a:buSzPts val="2400"/>
            </a:pPr>
            <a:endParaRPr lang="ru-RU" sz="2400" dirty="0" smtClean="0">
              <a:solidFill>
                <a:srgbClr val="FF0000"/>
              </a:solidFill>
              <a:latin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SzPts val="2400"/>
            </a:pPr>
            <a:endParaRPr lang="ru-RU" sz="2400" dirty="0">
              <a:solidFill>
                <a:srgbClr val="FF0000"/>
              </a:solidFill>
              <a:latin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Акулинин Макар</a:t>
            </a: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kk-KZ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400" b="0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класса</a:t>
            </a:r>
            <a:endParaRPr dirty="0" smtClean="0"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8037" y="5661025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Паутинка</a:t>
            </a:r>
            <a:r>
              <a:rPr lang="en-US" b="1" dirty="0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дружбы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8214" t="20875" r="28214" b="20625"/>
          <a:stretch/>
        </p:blipFill>
        <p:spPr>
          <a:xfrm>
            <a:off x="1938528" y="1692274"/>
            <a:ext cx="5669280" cy="4279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0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7" name="Google Shape;487;p60"/>
          <p:cNvGrpSpPr/>
          <p:nvPr/>
        </p:nvGrpSpPr>
        <p:grpSpPr>
          <a:xfrm>
            <a:off x="2987675" y="2381932"/>
            <a:ext cx="2532309" cy="2504850"/>
            <a:chOff x="1338" y="1227"/>
            <a:chExt cx="1595" cy="1578"/>
          </a:xfrm>
        </p:grpSpPr>
        <p:sp>
          <p:nvSpPr>
            <p:cNvPr id="488" name="Google Shape;488;p60"/>
            <p:cNvSpPr/>
            <p:nvPr/>
          </p:nvSpPr>
          <p:spPr>
            <a:xfrm rot="-3240000">
              <a:off x="1995" y="1502"/>
              <a:ext cx="771" cy="181"/>
            </a:xfrm>
            <a:prstGeom prst="ellipse">
              <a:avLst/>
            </a:prstGeom>
            <a:gradFill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0"/>
            </a:gradFill>
            <a:ln w="9525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0"/>
            <p:cNvSpPr/>
            <p:nvPr/>
          </p:nvSpPr>
          <p:spPr>
            <a:xfrm rot="-7800000">
              <a:off x="1496" y="1502"/>
              <a:ext cx="771" cy="181"/>
            </a:xfrm>
            <a:prstGeom prst="ellipse">
              <a:avLst/>
            </a:prstGeom>
            <a:gradFill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0"/>
            <p:cNvSpPr/>
            <p:nvPr/>
          </p:nvSpPr>
          <p:spPr>
            <a:xfrm>
              <a:off x="1338" y="1842"/>
              <a:ext cx="771" cy="181"/>
            </a:xfrm>
            <a:prstGeom prst="ellipse">
              <a:avLst/>
            </a:prstGeom>
            <a:gradFill>
              <a:gsLst>
                <a:gs pos="0">
                  <a:srgbClr val="181847"/>
                </a:gs>
                <a:gs pos="50000">
                  <a:schemeClr val="accent2"/>
                </a:gs>
                <a:gs pos="100000">
                  <a:srgbClr val="181847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0"/>
            <p:cNvSpPr/>
            <p:nvPr/>
          </p:nvSpPr>
          <p:spPr>
            <a:xfrm rot="-2940000">
              <a:off x="1496" y="2183"/>
              <a:ext cx="771" cy="181"/>
            </a:xfrm>
            <a:prstGeom prst="ellipse">
              <a:avLst/>
            </a:prstGeom>
            <a:gradFill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0"/>
            <p:cNvSpPr/>
            <p:nvPr/>
          </p:nvSpPr>
          <p:spPr>
            <a:xfrm rot="1860000">
              <a:off x="2109" y="2115"/>
              <a:ext cx="771" cy="181"/>
            </a:xfrm>
            <a:prstGeom prst="ellipse">
              <a:avLst/>
            </a:prstGeom>
            <a:gradFill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0"/>
            <p:cNvSpPr/>
            <p:nvPr/>
          </p:nvSpPr>
          <p:spPr>
            <a:xfrm rot="4500000">
              <a:off x="1859" y="2319"/>
              <a:ext cx="771" cy="181"/>
            </a:xfrm>
            <a:prstGeom prst="ellipse">
              <a:avLst/>
            </a:prstGeom>
            <a:gradFill>
              <a:gsLst>
                <a:gs pos="0">
                  <a:srgbClr val="004747"/>
                </a:gs>
                <a:gs pos="50000">
                  <a:schemeClr val="hlink"/>
                </a:gs>
                <a:gs pos="100000">
                  <a:srgbClr val="004747"/>
                </a:gs>
              </a:gsLst>
              <a:lin ang="5400000" scaled="0"/>
            </a:gradFill>
            <a:ln w="9525" cap="rnd" cmpd="sng">
              <a:solidFill>
                <a:srgbClr val="FF33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0"/>
            <p:cNvSpPr/>
            <p:nvPr/>
          </p:nvSpPr>
          <p:spPr>
            <a:xfrm rot="-420000">
              <a:off x="2154" y="1797"/>
              <a:ext cx="771" cy="181"/>
            </a:xfrm>
            <a:prstGeom prst="ellipse">
              <a:avLst/>
            </a:prstGeom>
            <a:gradFill>
              <a:gsLst>
                <a:gs pos="0">
                  <a:srgbClr val="475E00"/>
                </a:gs>
                <a:gs pos="50000">
                  <a:schemeClr val="folHlink"/>
                </a:gs>
                <a:gs pos="100000">
                  <a:srgbClr val="475E00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0"/>
            <p:cNvSpPr/>
            <p:nvPr/>
          </p:nvSpPr>
          <p:spPr>
            <a:xfrm>
              <a:off x="2064" y="1888"/>
              <a:ext cx="136" cy="136"/>
            </a:xfrm>
            <a:prstGeom prst="ellipse">
              <a:avLst/>
            </a:prstGeom>
            <a:gradFill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60"/>
          <p:cNvSpPr txBox="1"/>
          <p:nvPr/>
        </p:nvSpPr>
        <p:spPr>
          <a:xfrm>
            <a:off x="1042987" y="4724400"/>
            <a:ext cx="21605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66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CC66"/>
                </a:solidFill>
                <a:latin typeface="Arial"/>
                <a:ea typeface="Arial"/>
                <a:cs typeface="Arial"/>
                <a:sym typeface="Arial"/>
              </a:rPr>
              <a:t>Бодрости</a:t>
            </a:r>
            <a:endParaRPr/>
          </a:p>
        </p:txBody>
      </p:sp>
      <p:sp>
        <p:nvSpPr>
          <p:cNvPr id="497" name="Google Shape;497;p60"/>
          <p:cNvSpPr txBox="1"/>
          <p:nvPr/>
        </p:nvSpPr>
        <p:spPr>
          <a:xfrm>
            <a:off x="1619250" y="1700212"/>
            <a:ext cx="20875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1C37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D61C37"/>
                </a:solidFill>
                <a:latin typeface="Arial"/>
                <a:ea typeface="Arial"/>
                <a:cs typeface="Arial"/>
                <a:sym typeface="Arial"/>
              </a:rPr>
              <a:t>Здоровья</a:t>
            </a:r>
            <a:endParaRPr/>
          </a:p>
        </p:txBody>
      </p:sp>
      <p:sp>
        <p:nvSpPr>
          <p:cNvPr id="498" name="Google Shape;498;p60"/>
          <p:cNvSpPr txBox="1"/>
          <p:nvPr/>
        </p:nvSpPr>
        <p:spPr>
          <a:xfrm>
            <a:off x="5580062" y="2060575"/>
            <a:ext cx="16573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Успехов</a:t>
            </a:r>
            <a:endParaRPr/>
          </a:p>
        </p:txBody>
      </p:sp>
      <p:sp>
        <p:nvSpPr>
          <p:cNvPr id="499" name="Google Shape;499;p60"/>
          <p:cNvSpPr txBox="1"/>
          <p:nvPr/>
        </p:nvSpPr>
        <p:spPr>
          <a:xfrm>
            <a:off x="6516687" y="3068637"/>
            <a:ext cx="16557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Счастья</a:t>
            </a:r>
            <a:endParaRPr/>
          </a:p>
        </p:txBody>
      </p:sp>
      <p:sp>
        <p:nvSpPr>
          <p:cNvPr id="500" name="Google Shape;500;p60"/>
          <p:cNvSpPr txBox="1"/>
          <p:nvPr/>
        </p:nvSpPr>
        <p:spPr>
          <a:xfrm>
            <a:off x="6227762" y="4076700"/>
            <a:ext cx="1584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Друзей</a:t>
            </a:r>
            <a:endParaRPr/>
          </a:p>
        </p:txBody>
      </p:sp>
      <p:sp>
        <p:nvSpPr>
          <p:cNvPr id="501" name="Google Shape;501;p60"/>
          <p:cNvSpPr txBox="1"/>
          <p:nvPr/>
        </p:nvSpPr>
        <p:spPr>
          <a:xfrm>
            <a:off x="3851275" y="5229225"/>
            <a:ext cx="2665412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Исполнения желаний</a:t>
            </a:r>
            <a:endParaRPr/>
          </a:p>
        </p:txBody>
      </p:sp>
      <p:sp>
        <p:nvSpPr>
          <p:cNvPr id="502" name="Google Shape;502;p60"/>
          <p:cNvSpPr txBox="1"/>
          <p:nvPr/>
        </p:nvSpPr>
        <p:spPr>
          <a:xfrm>
            <a:off x="684212" y="3213100"/>
            <a:ext cx="18002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Красоты</a:t>
            </a:r>
            <a:endParaRPr/>
          </a:p>
        </p:txBody>
      </p:sp>
      <p:pic>
        <p:nvPicPr>
          <p:cNvPr id="503" name="Google Shape;503;p60" descr="1solnihk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950" y="981075"/>
            <a:ext cx="16002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0" descr="аним радуга"/>
          <p:cNvSpPr/>
          <p:nvPr/>
        </p:nvSpPr>
        <p:spPr>
          <a:xfrm>
            <a:off x="1258887" y="908050"/>
            <a:ext cx="5113337" cy="5048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8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</a:rPr>
              <a:t>Желаю всем: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orsiva"/>
              <a:buNone/>
            </a:pPr>
            <a:r>
              <a:rPr lang="en-US" sz="3200" b="0" i="0" u="non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.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620712"/>
            <a:ext cx="822960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4840" t="19626" r="24419" b="21125"/>
          <a:stretch/>
        </p:blipFill>
        <p:spPr>
          <a:xfrm>
            <a:off x="585216" y="620712"/>
            <a:ext cx="6462686" cy="42428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4343400" y="487933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ts val="640"/>
              </a:spcBef>
              <a:buClr>
                <a:srgbClr val="FF0000"/>
              </a:buClr>
              <a:buSzPts val="3200"/>
            </a:pP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дружный класс,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ts val="640"/>
              </a:spcBef>
              <a:buClr>
                <a:srgbClr val="FF0000"/>
              </a:buClr>
              <a:buSzPts val="3200"/>
            </a:pP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сильный класс!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ts val="640"/>
              </a:spcBef>
              <a:buClr>
                <a:srgbClr val="FF0000"/>
              </a:buClr>
              <a:buSzPts val="3200"/>
            </a:pP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невозможного для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5"/>
          <p:cNvGrpSpPr/>
          <p:nvPr/>
        </p:nvGrpSpPr>
        <p:grpSpPr>
          <a:xfrm rot="-2280000">
            <a:off x="747644" y="489572"/>
            <a:ext cx="1625250" cy="1427075"/>
            <a:chOff x="1333" y="1227"/>
            <a:chExt cx="1599" cy="1577"/>
          </a:xfrm>
        </p:grpSpPr>
        <p:sp>
          <p:nvSpPr>
            <p:cNvPr id="109" name="Google Shape;109;p15"/>
            <p:cNvSpPr/>
            <p:nvPr/>
          </p:nvSpPr>
          <p:spPr>
            <a:xfrm rot="-3240000">
              <a:off x="1995" y="1502"/>
              <a:ext cx="771" cy="181"/>
            </a:xfrm>
            <a:prstGeom prst="ellipse">
              <a:avLst/>
            </a:prstGeom>
            <a:gradFill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0"/>
            </a:gradFill>
            <a:ln w="9525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 rot="-7800000">
              <a:off x="1496" y="1502"/>
              <a:ext cx="771" cy="181"/>
            </a:xfrm>
            <a:prstGeom prst="ellipse">
              <a:avLst/>
            </a:prstGeom>
            <a:gradFill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333" y="1845"/>
              <a:ext cx="770" cy="181"/>
            </a:xfrm>
            <a:prstGeom prst="ellipse">
              <a:avLst/>
            </a:prstGeom>
            <a:gradFill>
              <a:gsLst>
                <a:gs pos="0">
                  <a:srgbClr val="181847"/>
                </a:gs>
                <a:gs pos="50000">
                  <a:schemeClr val="accent2"/>
                </a:gs>
                <a:gs pos="100000">
                  <a:srgbClr val="181847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 rot="-2940000">
              <a:off x="1496" y="2183"/>
              <a:ext cx="771" cy="181"/>
            </a:xfrm>
            <a:prstGeom prst="ellipse">
              <a:avLst/>
            </a:prstGeom>
            <a:gradFill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 rot="1860000">
              <a:off x="2109" y="2115"/>
              <a:ext cx="771" cy="181"/>
            </a:xfrm>
            <a:prstGeom prst="ellipse">
              <a:avLst/>
            </a:prstGeom>
            <a:gradFill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 rot="4500000">
              <a:off x="1842" y="2319"/>
              <a:ext cx="770" cy="181"/>
            </a:xfrm>
            <a:prstGeom prst="ellipse">
              <a:avLst/>
            </a:prstGeom>
            <a:gradFill>
              <a:gsLst>
                <a:gs pos="0">
                  <a:srgbClr val="004747"/>
                </a:gs>
                <a:gs pos="50000">
                  <a:schemeClr val="hlink"/>
                </a:gs>
                <a:gs pos="100000">
                  <a:srgbClr val="004747"/>
                </a:gs>
              </a:gsLst>
              <a:lin ang="5400000" scaled="0"/>
            </a:gradFill>
            <a:ln w="9525" cap="rnd" cmpd="sng">
              <a:solidFill>
                <a:srgbClr val="FF33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 rot="-420000">
              <a:off x="2152" y="1796"/>
              <a:ext cx="772" cy="181"/>
            </a:xfrm>
            <a:prstGeom prst="ellipse">
              <a:avLst/>
            </a:prstGeom>
            <a:gradFill>
              <a:gsLst>
                <a:gs pos="0">
                  <a:srgbClr val="475E00"/>
                </a:gs>
                <a:gs pos="50000">
                  <a:schemeClr val="folHlink"/>
                </a:gs>
                <a:gs pos="100000">
                  <a:srgbClr val="475E00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064" y="1888"/>
              <a:ext cx="136" cy="136"/>
            </a:xfrm>
            <a:prstGeom prst="ellipse">
              <a:avLst/>
            </a:prstGeom>
            <a:gradFill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0"/>
            </a:gradFill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5"/>
          <p:cNvSpPr txBox="1"/>
          <p:nvPr/>
        </p:nvSpPr>
        <p:spPr>
          <a:xfrm>
            <a:off x="5651500" y="2420937"/>
            <a:ext cx="31686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9057" t="19875" r="27511" b="21126"/>
          <a:stretch/>
        </p:blipFill>
        <p:spPr>
          <a:xfrm>
            <a:off x="1719072" y="1207008"/>
            <a:ext cx="5650992" cy="4315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7168" y="334151"/>
            <a:ext cx="6089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Паутинка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дружбы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8214" t="20875" r="32009" b="21375"/>
          <a:stretch/>
        </p:blipFill>
        <p:spPr>
          <a:xfrm>
            <a:off x="822960" y="585216"/>
            <a:ext cx="5175504" cy="4224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10912" y="51355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целый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F0000"/>
              </a:buClr>
              <a:buSzPts val="2000"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стремились быть на высоте,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F0000"/>
              </a:buClr>
              <a:buSzPts val="2000"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Помогали все друг другу</a:t>
            </a:r>
            <a:b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учёбе, и в труде.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/>
          <p:nvPr/>
        </p:nvSpPr>
        <p:spPr>
          <a:xfrm>
            <a:off x="4067175" y="2997200"/>
            <a:ext cx="215900" cy="215900"/>
          </a:xfrm>
          <a:prstGeom prst="ellipse">
            <a:avLst/>
          </a:prstGeom>
          <a:gradFill>
            <a:gsLst>
              <a:gs pos="0">
                <a:srgbClr val="716C0B"/>
              </a:gs>
              <a:gs pos="50000">
                <a:srgbClr val="F4EA18"/>
              </a:gs>
              <a:gs pos="100000">
                <a:srgbClr val="716C0B"/>
              </a:gs>
            </a:gsLst>
            <a:lin ang="5400000" scaled="0"/>
          </a:gradFill>
          <a:ln w="952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9022" t="26693" r="37713" b="20178"/>
          <a:stretch/>
        </p:blipFill>
        <p:spPr>
          <a:xfrm>
            <a:off x="2172589" y="857842"/>
            <a:ext cx="4005072" cy="5142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188912"/>
            <a:ext cx="1143000" cy="108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floral-clip-art-backgrounds-for-powerpoi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7912" t="22625" r="37631" b="20625"/>
          <a:stretch/>
        </p:blipFill>
        <p:spPr>
          <a:xfrm>
            <a:off x="2179256" y="1042415"/>
            <a:ext cx="3636328" cy="4743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0744" t="24125" r="34820" b="25875"/>
          <a:stretch/>
        </p:blipFill>
        <p:spPr>
          <a:xfrm>
            <a:off x="1719072" y="1042416"/>
            <a:ext cx="5376672" cy="4389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>
                <a:solidFill>
                  <a:srgbClr val="FF0000"/>
                </a:solidFill>
              </a:rPr>
              <a:t>Много конкурсов различных,</a:t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>
                <a:solidFill>
                  <a:srgbClr val="FF0000"/>
                </a:solidFill>
              </a:rPr>
              <a:t>               Успевали мы везде!</a:t>
            </a: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8635" t="24625" r="29057" b="22125"/>
          <a:stretch/>
        </p:blipFill>
        <p:spPr>
          <a:xfrm>
            <a:off x="3982028" y="3313314"/>
            <a:ext cx="5009157" cy="3544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0181" t="21375" r="27933" b="20875"/>
          <a:stretch/>
        </p:blipFill>
        <p:spPr>
          <a:xfrm>
            <a:off x="182880" y="1417637"/>
            <a:ext cx="4257594" cy="3300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 descr="floral-clip-art-backgrounds-for-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5148262" y="5084762"/>
            <a:ext cx="936625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В </a:t>
            </a:r>
            <a:r>
              <a:rPr lang="en-US" sz="2400" i="1" dirty="0" err="1">
                <a:solidFill>
                  <a:srgbClr val="FF0000"/>
                </a:solidFill>
              </a:rPr>
              <a:t>классе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ведь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талантов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много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  </a:t>
            </a:r>
            <a:r>
              <a:rPr lang="en-US" sz="2400" i="1" dirty="0" err="1">
                <a:solidFill>
                  <a:srgbClr val="FF0000"/>
                </a:solidFill>
              </a:rPr>
              <a:t>Есть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танцоры</a:t>
            </a:r>
            <a:r>
              <a:rPr lang="en-US" sz="2400" i="1" dirty="0">
                <a:solidFill>
                  <a:srgbClr val="FF0000"/>
                </a:solidFill>
              </a:rPr>
              <a:t> и </a:t>
            </a:r>
            <a:r>
              <a:rPr lang="en-US" sz="2400" i="1" dirty="0" err="1">
                <a:solidFill>
                  <a:srgbClr val="FF0000"/>
                </a:solidFill>
              </a:rPr>
              <a:t>певцы</a:t>
            </a:r>
            <a:r>
              <a:rPr lang="en-US" sz="2400" i="1" dirty="0">
                <a:solidFill>
                  <a:srgbClr val="FF0000"/>
                </a:solidFill>
              </a:rPr>
              <a:t>,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  </a:t>
            </a:r>
            <a:r>
              <a:rPr lang="en-US" sz="2400" i="1" dirty="0" err="1">
                <a:solidFill>
                  <a:srgbClr val="FF0000"/>
                </a:solidFill>
              </a:rPr>
              <a:t>Есть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художники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спортсмены</a:t>
            </a:r>
            <a:r>
              <a:rPr lang="en-US" sz="2400" i="1" dirty="0">
                <a:solidFill>
                  <a:srgbClr val="FF0000"/>
                </a:solidFill>
              </a:rPr>
              <a:t>,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  </a:t>
            </a:r>
            <a:r>
              <a:rPr lang="en-US" sz="2400" i="1" dirty="0" err="1">
                <a:solidFill>
                  <a:srgbClr val="FF0000"/>
                </a:solidFill>
              </a:rPr>
              <a:t>Все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kk-KZ" sz="2400" i="1" dirty="0">
                <a:solidFill>
                  <a:srgbClr val="FF0000"/>
                </a:solidFill>
              </a:rPr>
              <a:t>м</a:t>
            </a:r>
            <a:r>
              <a:rPr lang="en-US" sz="2400" i="1" dirty="0">
                <a:solidFill>
                  <a:srgbClr val="FF0000"/>
                </a:solidFill>
              </a:rPr>
              <a:t>ы </a:t>
            </a:r>
            <a:r>
              <a:rPr lang="en-US" sz="2400" i="1" dirty="0" err="1">
                <a:solidFill>
                  <a:srgbClr val="FF0000"/>
                </a:solidFill>
              </a:rPr>
              <a:t>просто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молодцы</a:t>
            </a:r>
            <a:r>
              <a:rPr lang="en-US" sz="2400" i="1" dirty="0">
                <a:solidFill>
                  <a:srgbClr val="FF0000"/>
                </a:solidFill>
              </a:rPr>
              <a:t>!</a:t>
            </a:r>
            <a:br>
              <a:rPr lang="en-US" sz="2400" i="1" dirty="0">
                <a:solidFill>
                  <a:srgbClr val="FF0000"/>
                </a:solidFill>
              </a:rPr>
            </a:b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8475" t="27625" r="39036" b="25125"/>
          <a:stretch/>
        </p:blipFill>
        <p:spPr>
          <a:xfrm>
            <a:off x="364071" y="1943300"/>
            <a:ext cx="3112338" cy="3676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0041" t="28374" r="28917" b="21626"/>
          <a:stretch/>
        </p:blipFill>
        <p:spPr>
          <a:xfrm>
            <a:off x="3840480" y="2172778"/>
            <a:ext cx="5032578" cy="34469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59</Words>
  <Application>Microsoft Office PowerPoint</Application>
  <PresentationFormat>Экран (4:3)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Corsiva</vt:lpstr>
      <vt:lpstr>Times New Roman</vt:lpstr>
      <vt:lpstr>Оформление по умолчанию</vt:lpstr>
      <vt:lpstr>  «Мой любимый класс» 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 конкурсов различных,                Успевали мы везде! </vt:lpstr>
      <vt:lpstr> В классе ведь талантов много:   Есть танцоры и певцы,   Есть художники, спортсмены,   Все мы просто молодцы! </vt:lpstr>
      <vt:lpstr>Паутинка дружбы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любимая школа»</dc:title>
  <dc:creator>ACER</dc:creator>
  <cp:lastModifiedBy>Пользователь Windows</cp:lastModifiedBy>
  <cp:revision>8</cp:revision>
  <dcterms:modified xsi:type="dcterms:W3CDTF">2022-10-05T16:07:19Z</dcterms:modified>
</cp:coreProperties>
</file>